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2" r:id="rId2"/>
    <p:sldId id="331" r:id="rId3"/>
    <p:sldId id="335" r:id="rId4"/>
    <p:sldId id="303" r:id="rId5"/>
    <p:sldId id="332" r:id="rId6"/>
    <p:sldId id="306" r:id="rId7"/>
    <p:sldId id="307" r:id="rId8"/>
    <p:sldId id="308" r:id="rId9"/>
    <p:sldId id="333" r:id="rId10"/>
    <p:sldId id="33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994" autoAdjust="0"/>
  </p:normalViewPr>
  <p:slideViewPr>
    <p:cSldViewPr>
      <p:cViewPr varScale="1">
        <p:scale>
          <a:sx n="76" d="100"/>
          <a:sy n="76" d="100"/>
        </p:scale>
        <p:origin x="114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11.08.2026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083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8597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8EA66-0025-F88D-14B1-975FC036C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3211BA4-260E-E956-A58F-12A21D0C3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302AFBB-1032-5A22-A2BD-CFB41F4BA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6D756C-9D8D-FBE6-D249-5F5632BB8C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32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518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49908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9857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2490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64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244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329735" y="1270610"/>
            <a:ext cx="2682298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Хр. 16:9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197768" y="3140968"/>
            <a:ext cx="9036496" cy="241226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Адже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очі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Господні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оглядають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усю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землю,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аби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підтримувати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тих людей,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чиє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цілковито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віддане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800" b="1" i="1" spc="-150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Йому</a:t>
            </a:r>
            <a:r>
              <a:rPr lang="ru-RU" sz="48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endParaRPr lang="en-US" sz="4800" b="1" i="1" spc="-150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D3DD045-6B1B-644A-A388-095644E69744}"/>
              </a:ext>
            </a:extLst>
          </p:cNvPr>
          <p:cNvSpPr txBox="1">
            <a:spLocks/>
          </p:cNvSpPr>
          <p:nvPr/>
        </p:nvSpPr>
        <p:spPr>
          <a:xfrm>
            <a:off x="107504" y="264349"/>
            <a:ext cx="9126760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Роздуми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про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святість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4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80C79C-9692-91F4-96A5-5545FE2B5C14}"/>
              </a:ext>
            </a:extLst>
          </p:cNvPr>
          <p:cNvSpPr txBox="1">
            <a:spLocks/>
          </p:cNvSpPr>
          <p:nvPr/>
        </p:nvSpPr>
        <p:spPr>
          <a:xfrm>
            <a:off x="359532" y="1268760"/>
            <a:ext cx="8424936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ШУКАТИ ГОСПОДА </a:t>
            </a:r>
          </a:p>
          <a:p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«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особистої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святості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l"/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ШУКАТИ ГОСПОДА </a:t>
            </a:r>
          </a:p>
          <a:p>
            <a:pPr algn="l"/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«Духу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єдності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ШУКАТИ ГОСПОДА </a:t>
            </a:r>
          </a:p>
          <a:p>
            <a:pPr algn="l"/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заради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«ЙОГО» </a:t>
            </a:r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повноти</a:t>
            </a:r>
            <a:endParaRPr lang="en-US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41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89B02F-C129-DB08-5A8D-AF827054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CCDECD2-14B7-93AA-6AA5-DAF3A72B9321}"/>
              </a:ext>
            </a:extLst>
          </p:cNvPr>
          <p:cNvSpPr txBox="1">
            <a:spLocks/>
          </p:cNvSpPr>
          <p:nvPr/>
        </p:nvSpPr>
        <p:spPr>
          <a:xfrm>
            <a:off x="2771800" y="1844824"/>
            <a:ext cx="8424936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1Івана 1:9–10</a:t>
            </a:r>
          </a:p>
          <a:p>
            <a:pPr algn="l">
              <a:lnSpc>
                <a:spcPct val="150000"/>
              </a:lnSpc>
            </a:pPr>
            <a:r>
              <a:rPr lang="ru-RU" sz="3200" b="1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Даниїла</a:t>
            </a: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9:4–19</a:t>
            </a:r>
          </a:p>
          <a:p>
            <a:pPr algn="l">
              <a:lnSpc>
                <a:spcPct val="150000"/>
              </a:lnSpc>
            </a:pPr>
            <a:r>
              <a:rPr lang="ru-RU" sz="3200" b="1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Ісаї</a:t>
            </a: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55:6–8</a:t>
            </a:r>
          </a:p>
          <a:p>
            <a:pPr algn="l">
              <a:lnSpc>
                <a:spcPct val="150000"/>
              </a:lnSpc>
            </a:pP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Левит 11:44–45</a:t>
            </a:r>
          </a:p>
          <a:p>
            <a:pPr algn="l">
              <a:lnSpc>
                <a:spcPct val="150000"/>
              </a:lnSpc>
            </a:pP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І. Навина 24:15</a:t>
            </a:r>
          </a:p>
          <a:p>
            <a:pPr algn="l">
              <a:lnSpc>
                <a:spcPct val="150000"/>
              </a:lnSpc>
            </a:pPr>
            <a:r>
              <a:rPr lang="ru-RU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Псалом 51	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88DF9A5-A102-1A51-034E-14B6EF67632D}"/>
              </a:ext>
            </a:extLst>
          </p:cNvPr>
          <p:cNvSpPr txBox="1">
            <a:spLocks/>
          </p:cNvSpPr>
          <p:nvPr/>
        </p:nvSpPr>
        <p:spPr>
          <a:xfrm>
            <a:off x="107504" y="264349"/>
            <a:ext cx="9126760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Сповідь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54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покаяння</a:t>
            </a:r>
            <a:r>
              <a:rPr lang="ru-RU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5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853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971600" y="836712"/>
            <a:ext cx="7560840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«Господи, пошли мене до того,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має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потребу </a:t>
            </a:r>
            <a:r>
              <a:rPr lang="ru-RU" sz="5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пізнати</a:t>
            </a:r>
            <a:r>
              <a:rPr lang="ru-RU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Тебе»</a:t>
            </a:r>
            <a:endParaRPr lang="en-US" sz="5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67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187624" y="836712"/>
            <a:ext cx="7416824" cy="34563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66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Дослідімо</a:t>
            </a:r>
            <a:r>
              <a:rPr lang="ru-RU" sz="6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6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свої</a:t>
            </a:r>
            <a:r>
              <a:rPr lang="ru-RU" sz="6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6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серця</a:t>
            </a:r>
            <a:r>
              <a:rPr lang="ru-RU" sz="6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разом з </a:t>
            </a:r>
            <a:r>
              <a:rPr lang="uk-UA" sz="6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</a:t>
            </a:r>
            <a:r>
              <a:rPr lang="ru-RU" sz="66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огом</a:t>
            </a:r>
            <a:endParaRPr lang="en-US" sz="66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07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544159" y="404664"/>
            <a:ext cx="3384376" cy="32947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Ос. 10:12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-12822" y="2563315"/>
            <a:ext cx="9144000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Сійте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ж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собі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задля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праведності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пожинайте плоди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доброти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–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розорюйте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свою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цілину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тепер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час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шукати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Господа.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прийде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напоїти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вас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дощем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праведності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563887" y="4437112"/>
            <a:ext cx="3364647" cy="4850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139:23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67544" y="5013176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Досліди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мене, Боже,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пізнай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Випробуй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мене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пізнай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мої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думки!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91880" y="764704"/>
            <a:ext cx="3312368" cy="2972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Єр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17:10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107504" y="3356992"/>
            <a:ext cx="9144000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 Господь,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досліджую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випробовую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нутро (думки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людини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),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аби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кожному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відплатити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згідно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дорогою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життя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 за плодами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вчинків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81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545886" y="260648"/>
            <a:ext cx="3024336" cy="41331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Ісаї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51:1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359532" y="1367061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Послухайте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Мене,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прагнете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праведності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й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шукаєте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Господа!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Подивіться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скелю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з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якої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висічені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на яму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каменоломні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з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якої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вас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видобуто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545886" y="4221088"/>
            <a:ext cx="3330370" cy="1789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Плач 3:40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59532" y="4221088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Тож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випробуймо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та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дослідімо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свої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дороги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життя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навернімось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Господа!</a:t>
            </a:r>
            <a:endParaRPr lang="en-US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59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635896" y="817973"/>
            <a:ext cx="3096344" cy="32059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Єр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29:13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301555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 коли будете Мене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шукати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то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знайдете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якщо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шукатимете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Мене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всім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вашим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серцем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635896" y="4005064"/>
            <a:ext cx="205222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34:6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452464" y="3737507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Подивіться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Нього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й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засяєте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ваші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обличчя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осоромляться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1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635896" y="725491"/>
            <a:ext cx="187220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Іс.17:7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1301555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У той день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людина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зверне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свій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погляд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Того,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її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створив, –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її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очі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дивитимуться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Святого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Ізраїлевого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 </a:t>
            </a:r>
            <a:endParaRPr lang="en-US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545886" y="4189258"/>
            <a:ext cx="2052228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Мих. 7:7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59532" y="4221088"/>
            <a:ext cx="8424936" cy="18189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 ж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спрямую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свій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погляд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Господа,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очікуватиму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Бога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мого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спасіння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Мій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 мене </a:t>
            </a:r>
            <a:r>
              <a:rPr lang="ru-RU" sz="3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вислухає</a:t>
            </a:r>
            <a:r>
              <a:rPr lang="ru-RU" sz="3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  <a:endParaRPr lang="en-US" sz="3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1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311</Words>
  <Application>Microsoft Office PowerPoint</Application>
  <PresentationFormat>Екран (4:3)</PresentationFormat>
  <Paragraphs>48</Paragraphs>
  <Slides>10</Slides>
  <Notes>10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219</cp:revision>
  <dcterms:created xsi:type="dcterms:W3CDTF">2011-03-25T18:27:23Z</dcterms:created>
  <dcterms:modified xsi:type="dcterms:W3CDTF">2026-08-11T15:01:01Z</dcterms:modified>
</cp:coreProperties>
</file>